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7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21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2642D4D-BCEB-BB44-AC63-55110E0BE9CA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2D4D-BCEB-BB44-AC63-55110E0BE9CA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6A7BA-D790-AD43-AE87-780D67B79F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2D4D-BCEB-BB44-AC63-55110E0BE9CA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166A7BA-D790-AD43-AE87-780D67B79F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2D4D-BCEB-BB44-AC63-55110E0BE9CA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6A7BA-D790-AD43-AE87-780D67B79F4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642D4D-BCEB-BB44-AC63-55110E0BE9CA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166A7BA-D790-AD43-AE87-780D67B79F4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2D4D-BCEB-BB44-AC63-55110E0BE9CA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6A7BA-D790-AD43-AE87-780D67B79F4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2D4D-BCEB-BB44-AC63-55110E0BE9CA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6A7BA-D790-AD43-AE87-780D67B79F4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2D4D-BCEB-BB44-AC63-55110E0BE9CA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6A7BA-D790-AD43-AE87-780D67B79F4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2D4D-BCEB-BB44-AC63-55110E0BE9CA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6A7BA-D790-AD43-AE87-780D67B79F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2D4D-BCEB-BB44-AC63-55110E0BE9CA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2D4D-BCEB-BB44-AC63-55110E0BE9CA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6A7BA-D790-AD43-AE87-780D67B79F4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D2642D4D-BCEB-BB44-AC63-55110E0BE9CA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166A7BA-D790-AD43-AE87-780D67B79F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391" y="1518630"/>
            <a:ext cx="7122580" cy="4970065"/>
          </a:xfrm>
        </p:spPr>
        <p:txBody>
          <a:bodyPr>
            <a:normAutofit fontScale="92500"/>
          </a:bodyPr>
          <a:lstStyle/>
          <a:p>
            <a:pPr algn="l"/>
            <a:r>
              <a:rPr lang="en-US" sz="3600" i="1" dirty="0" smtClean="0">
                <a:latin typeface="Andale Mono"/>
                <a:cs typeface="Andale Mono"/>
              </a:rPr>
              <a:t>Define the words </a:t>
            </a:r>
            <a:r>
              <a:rPr lang="en-US" sz="3600" i="1" u="sng" dirty="0" smtClean="0">
                <a:latin typeface="Andale Mono"/>
                <a:cs typeface="Andale Mono"/>
              </a:rPr>
              <a:t>homograph</a:t>
            </a:r>
            <a:r>
              <a:rPr lang="en-US" sz="3600" i="1" dirty="0" smtClean="0">
                <a:latin typeface="Andale Mono"/>
                <a:cs typeface="Andale Mono"/>
              </a:rPr>
              <a:t> and </a:t>
            </a:r>
            <a:r>
              <a:rPr lang="en-US" sz="3600" i="1" u="sng" dirty="0" smtClean="0">
                <a:latin typeface="Andale Mono"/>
                <a:cs typeface="Andale Mono"/>
              </a:rPr>
              <a:t>homophone</a:t>
            </a:r>
            <a:r>
              <a:rPr lang="en-US" sz="3600" i="1" dirty="0" smtClean="0">
                <a:latin typeface="Andale Mono"/>
                <a:cs typeface="Andale Mono"/>
              </a:rPr>
              <a:t>. </a:t>
            </a:r>
          </a:p>
          <a:p>
            <a:pPr algn="l"/>
            <a:endParaRPr lang="en-US" sz="3600" i="1" dirty="0" smtClean="0">
              <a:latin typeface="Andale Mono"/>
              <a:cs typeface="Andale Mono"/>
            </a:endParaRPr>
          </a:p>
          <a:p>
            <a:pPr algn="l"/>
            <a:r>
              <a:rPr lang="en-US" sz="3600" i="1" dirty="0" smtClean="0">
                <a:latin typeface="Andale Mono"/>
                <a:cs typeface="Andale Mono"/>
              </a:rPr>
              <a:t>How are these words similar and how are they different?</a:t>
            </a:r>
          </a:p>
          <a:p>
            <a:pPr algn="l"/>
            <a:endParaRPr lang="en-US" sz="3600" i="1" dirty="0">
              <a:latin typeface="Andale Mono"/>
              <a:cs typeface="Andale Mono"/>
            </a:endParaRPr>
          </a:p>
          <a:p>
            <a:pPr algn="l"/>
            <a:r>
              <a:rPr lang="en-US" sz="3600" i="1" dirty="0" smtClean="0">
                <a:latin typeface="Andale Mono"/>
                <a:cs typeface="Andale Mono"/>
              </a:rPr>
              <a:t>List 3 examples of each.</a:t>
            </a:r>
            <a:endParaRPr lang="en-US" sz="3600" i="1" dirty="0">
              <a:latin typeface="Andale Mono"/>
              <a:cs typeface="Andale Mon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830" y="225233"/>
            <a:ext cx="8756731" cy="934449"/>
          </a:xfrm>
        </p:spPr>
        <p:txBody>
          <a:bodyPr/>
          <a:lstStyle/>
          <a:p>
            <a:r>
              <a:rPr lang="en-US" dirty="0" smtClean="0"/>
              <a:t>BELL WORK- Monday Oct.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650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Homophones are words that sound the same but have different meanings and spellings. </a:t>
            </a:r>
          </a:p>
          <a:p>
            <a:endParaRPr lang="en-US" sz="2400" dirty="0"/>
          </a:p>
          <a:p>
            <a:r>
              <a:rPr lang="en-US" sz="2400" dirty="0" smtClean="0"/>
              <a:t>Write a sentences using each of the commonly misused homophones correctly. </a:t>
            </a:r>
          </a:p>
          <a:p>
            <a:endParaRPr lang="en-US" sz="2400" dirty="0"/>
          </a:p>
          <a:p>
            <a:pPr marL="502920" indent="-457200">
              <a:buAutoNum type="arabicPeriod"/>
            </a:pPr>
            <a:r>
              <a:rPr lang="en-US" sz="2400" dirty="0" smtClean="0"/>
              <a:t>weather, whether</a:t>
            </a:r>
          </a:p>
          <a:p>
            <a:pPr marL="502920" indent="-457200">
              <a:buAutoNum type="arabicPeriod"/>
            </a:pPr>
            <a:r>
              <a:rPr lang="en-US" sz="2400" dirty="0"/>
              <a:t>t</a:t>
            </a:r>
            <a:r>
              <a:rPr lang="en-US" sz="2400" dirty="0" smtClean="0"/>
              <a:t>here, their, they’re</a:t>
            </a:r>
          </a:p>
          <a:p>
            <a:pPr marL="502920" indent="-457200">
              <a:buAutoNum type="arabicPeriod"/>
            </a:pPr>
            <a:r>
              <a:rPr lang="en-US" sz="2400" dirty="0"/>
              <a:t>y</a:t>
            </a:r>
            <a:r>
              <a:rPr lang="en-US" sz="2400" dirty="0" smtClean="0"/>
              <a:t>our, you’re</a:t>
            </a:r>
          </a:p>
          <a:p>
            <a:pPr marL="502920" indent="-457200">
              <a:buAutoNum type="arabicPeriod"/>
            </a:pPr>
            <a:r>
              <a:rPr lang="en-US" sz="2400" dirty="0"/>
              <a:t>a</a:t>
            </a:r>
            <a:r>
              <a:rPr lang="en-US" sz="2400" dirty="0" smtClean="0"/>
              <a:t>ccept, except</a:t>
            </a:r>
          </a:p>
          <a:p>
            <a:pPr marL="502920" indent="-457200">
              <a:buAutoNum type="arabicPeriod"/>
            </a:pPr>
            <a:r>
              <a:rPr lang="en-US" sz="2400" dirty="0"/>
              <a:t>p</a:t>
            </a:r>
            <a:r>
              <a:rPr lang="en-US" sz="2400" dirty="0" smtClean="0"/>
              <a:t>rincipal, principle. 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Homophones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5842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your Reading folder in the pile by the door.</a:t>
            </a:r>
          </a:p>
          <a:p>
            <a:endParaRPr lang="en-US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BELL WORK:    Tuesday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004928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458</TotalTime>
  <Words>91</Words>
  <Application>Microsoft Macintosh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Grid</vt:lpstr>
      <vt:lpstr>BELL WORK- Monday Oct. 20</vt:lpstr>
      <vt:lpstr>Homophones</vt:lpstr>
      <vt:lpstr>BELL WORK:    Tuesday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WORK- Monday Oct. 20</dc:title>
  <dc:creator>Breann Fife</dc:creator>
  <cp:lastModifiedBy>Breann Fife</cp:lastModifiedBy>
  <cp:revision>5</cp:revision>
  <dcterms:created xsi:type="dcterms:W3CDTF">2014-10-20T12:40:27Z</dcterms:created>
  <dcterms:modified xsi:type="dcterms:W3CDTF">2014-10-20T20:30:53Z</dcterms:modified>
</cp:coreProperties>
</file>