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854" y="0"/>
            <a:ext cx="7772400" cy="978408"/>
          </a:xfrm>
        </p:spPr>
        <p:txBody>
          <a:bodyPr/>
          <a:lstStyle/>
          <a:p>
            <a:r>
              <a:rPr lang="en-US" dirty="0" smtClean="0"/>
              <a:t>Bell Work-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4209"/>
            <a:ext cx="7772400" cy="506196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Define the following kinds of nouns:</a:t>
            </a:r>
          </a:p>
          <a:p>
            <a:pPr algn="l"/>
            <a:endParaRPr lang="en-US" sz="3200" dirty="0"/>
          </a:p>
          <a:p>
            <a:pPr algn="l"/>
            <a:r>
              <a:rPr lang="en-US" sz="3200" b="1" dirty="0" smtClean="0"/>
              <a:t>Common Noun-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 smtClean="0"/>
              <a:t>Proper Noun-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 smtClean="0"/>
              <a:t>Concrete Noun-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 smtClean="0"/>
              <a:t>Abstract Noun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40469" y="62100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44"/>
            <a:ext cx="7770813" cy="853100"/>
          </a:xfrm>
        </p:spPr>
        <p:txBody>
          <a:bodyPr/>
          <a:lstStyle/>
          <a:p>
            <a:r>
              <a:rPr lang="en-US" dirty="0" smtClean="0"/>
              <a:t>Bell Work- Tuesday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2024"/>
            <a:ext cx="7770813" cy="540986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Identifying nouns.   List all the nouns in the following sentences. Every sentence has more than one.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Ms. Enriquez believes wealth cannot bring happiness.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Baseball is sometimes called the game of summer.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The jury awarded money to the victims of the crime.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Does Tim live in a house or an apartment?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In the movie, a band of outlaws rustled the herd of cattle.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0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023"/>
            <a:ext cx="7770813" cy="7313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Work-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1098"/>
            <a:ext cx="7770813" cy="5796902"/>
          </a:xfrm>
        </p:spPr>
        <p:txBody>
          <a:bodyPr/>
          <a:lstStyle/>
          <a:p>
            <a:r>
              <a:rPr lang="en-US" dirty="0" smtClean="0"/>
              <a:t>Rewrite the following sentences, replacing each boldfaced common noun with a proper noun. Each new noun should reflect the same idea or subject as the boldfaced noun.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My friend is looking forward to seeing a </a:t>
            </a:r>
            <a:r>
              <a:rPr lang="en-US" sz="2400" b="1" dirty="0" smtClean="0"/>
              <a:t>film</a:t>
            </a:r>
            <a:r>
              <a:rPr lang="en-US" dirty="0" smtClean="0"/>
              <a:t> at the Garden Theater. </a:t>
            </a:r>
          </a:p>
          <a:p>
            <a:pPr marL="457200" indent="-457200">
              <a:buAutoNum type="arabicPeriod"/>
            </a:pPr>
            <a:r>
              <a:rPr lang="en-US" dirty="0" smtClean="0"/>
              <a:t>Our social studies teacher showed us maps of the </a:t>
            </a:r>
            <a:r>
              <a:rPr lang="en-US" sz="2400" b="1" dirty="0" smtClean="0"/>
              <a:t>country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Kate took an express train to a large </a:t>
            </a:r>
            <a:r>
              <a:rPr lang="en-US" sz="2400" b="1" dirty="0" smtClean="0"/>
              <a:t>city</a:t>
            </a:r>
            <a:r>
              <a:rPr lang="en-US" dirty="0" smtClean="0"/>
              <a:t>.  </a:t>
            </a:r>
          </a:p>
          <a:p>
            <a:pPr marL="457200" indent="-457200">
              <a:buAutoNum type="arabicPeriod"/>
            </a:pPr>
            <a:r>
              <a:rPr lang="en-US" dirty="0" smtClean="0"/>
              <a:t>That store is a good place to buy the </a:t>
            </a:r>
            <a:r>
              <a:rPr lang="en-US" sz="2400" b="1" dirty="0" smtClean="0"/>
              <a:t>newspaper</a:t>
            </a:r>
            <a:r>
              <a:rPr lang="en-US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dirty="0" smtClean="0"/>
              <a:t>A celebration of the </a:t>
            </a:r>
            <a:r>
              <a:rPr lang="en-US" sz="2400" b="1" dirty="0" smtClean="0"/>
              <a:t>holiday</a:t>
            </a:r>
            <a:r>
              <a:rPr lang="en-US" dirty="0" smtClean="0"/>
              <a:t> was held at Central Park.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6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-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50" y="1356814"/>
            <a:ext cx="8698216" cy="5501186"/>
          </a:xfrm>
        </p:spPr>
        <p:txBody>
          <a:bodyPr/>
          <a:lstStyle/>
          <a:p>
            <a:r>
              <a:rPr lang="en-US" dirty="0" smtClean="0"/>
              <a:t>Find the type of noun or nouns that is described in the parentheses.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The first settlement in </a:t>
            </a:r>
            <a:r>
              <a:rPr lang="en-US" dirty="0" smtClean="0"/>
              <a:t>America </a:t>
            </a:r>
            <a:r>
              <a:rPr lang="en-US" dirty="0" smtClean="0"/>
              <a:t>was not </a:t>
            </a:r>
            <a:r>
              <a:rPr lang="en-US" dirty="0" smtClean="0"/>
              <a:t>at Plymouth </a:t>
            </a:r>
            <a:r>
              <a:rPr lang="en-US" dirty="0" smtClean="0"/>
              <a:t>Rock. (common)</a:t>
            </a:r>
          </a:p>
          <a:p>
            <a:pPr marL="457200" indent="-457200">
              <a:buAutoNum type="arabicPeriod"/>
            </a:pPr>
            <a:r>
              <a:rPr lang="en-US" dirty="0" smtClean="0"/>
              <a:t>A desire for wealth lured the first Spaniards to America. (abstract)</a:t>
            </a:r>
          </a:p>
          <a:p>
            <a:pPr marL="457200" indent="-457200">
              <a:buAutoNum type="arabicPeriod"/>
            </a:pPr>
            <a:r>
              <a:rPr lang="en-US" dirty="0" smtClean="0"/>
              <a:t>Visitors to the town in Florida can see houses built in the old style. (concrete)</a:t>
            </a:r>
          </a:p>
          <a:p>
            <a:pPr marL="457200" indent="-457200">
              <a:buAutoNum type="arabicPeriod"/>
            </a:pPr>
            <a:r>
              <a:rPr lang="en-US" dirty="0" smtClean="0"/>
              <a:t>Their courage is admired by </a:t>
            </a:r>
            <a:r>
              <a:rPr lang="en-US" dirty="0"/>
              <a:t>A</a:t>
            </a:r>
            <a:r>
              <a:rPr lang="en-US" dirty="0" smtClean="0"/>
              <a:t>mericans even today. (abstract)</a:t>
            </a:r>
          </a:p>
          <a:p>
            <a:pPr marL="457200" indent="-457200">
              <a:buAutoNum type="arabicPeriod"/>
            </a:pPr>
            <a:r>
              <a:rPr lang="en-US" dirty="0" smtClean="0"/>
              <a:t>Do you know who taught the settlers how to </a:t>
            </a:r>
            <a:r>
              <a:rPr lang="en-US" dirty="0" smtClean="0"/>
              <a:t>plant </a:t>
            </a:r>
            <a:r>
              <a:rPr lang="en-US" dirty="0" smtClean="0"/>
              <a:t>corn? (concrete)</a:t>
            </a:r>
          </a:p>
          <a:p>
            <a:pPr marL="457200" indent="-457200">
              <a:buAutoNum type="arabicPeriod"/>
            </a:pPr>
            <a:r>
              <a:rPr lang="en-US" dirty="0" smtClean="0"/>
              <a:t>Pocahontas was captured by the English and given a new name. (common)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6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Work-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6814"/>
            <a:ext cx="7770813" cy="47693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Draw the story plot diagram in in the box for Friday. 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5688183"/>
            <a:ext cx="16453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31122" y="2296147"/>
            <a:ext cx="2626861" cy="3392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57983" y="2296147"/>
            <a:ext cx="2261537" cy="1478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19520" y="3774727"/>
            <a:ext cx="16178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23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end of class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prompt you will write about, and have told Miss Fife</a:t>
            </a:r>
          </a:p>
          <a:p>
            <a:r>
              <a:rPr lang="en-US" dirty="0" smtClean="0"/>
              <a:t>Begin outlining or planning your Narrative.</a:t>
            </a:r>
          </a:p>
          <a:p>
            <a:r>
              <a:rPr lang="en-US" dirty="0" smtClean="0"/>
              <a:t>You should know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90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5750</TotalTime>
  <Words>340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Story</vt:lpstr>
      <vt:lpstr>Bell Work- Monday</vt:lpstr>
      <vt:lpstr>Bell Work- Tuesday </vt:lpstr>
      <vt:lpstr>Bell Work- Wednesday</vt:lpstr>
      <vt:lpstr>Bell Work - Thursday</vt:lpstr>
      <vt:lpstr>Bell Work- Friday</vt:lpstr>
      <vt:lpstr>By the end of class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Work- Monday</dc:title>
  <dc:creator>Breann Fife</dc:creator>
  <cp:lastModifiedBy>Breann Fife</cp:lastModifiedBy>
  <cp:revision>10</cp:revision>
  <dcterms:created xsi:type="dcterms:W3CDTF">2014-09-29T12:25:53Z</dcterms:created>
  <dcterms:modified xsi:type="dcterms:W3CDTF">2014-10-03T12:18:24Z</dcterms:modified>
</cp:coreProperties>
</file>