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374"/>
    <a:srgbClr val="290F36"/>
    <a:srgbClr val="220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8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4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Work-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988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a notes app or on a piece of paper,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define the word declare.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What does it mean if someone declares something?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Make a list of points or arguments that can or should be declared?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41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6725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Declaration of ________________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350836"/>
            <a:ext cx="8686799" cy="57620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Reason #1:										Reason #4: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#1- Statistic/ fact								fact #1-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#2- personal example						fact #2-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#3- P.E/ Statistic/ fact						fact #3-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Reason #2:										Reason #5: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#1-Statistic/ fact								fact #1-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#2- Statistic/ fact								fact #2-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#3- personal example						fact #3-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Reason #3: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fact #1- Statistic/ fact</a:t>
            </a:r>
          </a:p>
          <a:p>
            <a:pPr marL="0" indent="0">
              <a:buNone/>
            </a:pPr>
            <a:r>
              <a:rPr lang="en-US" sz="2400" dirty="0" smtClean="0"/>
              <a:t>	fact #2- Statistic/ fact</a:t>
            </a:r>
          </a:p>
          <a:p>
            <a:pPr marL="0" indent="0">
              <a:buNone/>
            </a:pPr>
            <a:r>
              <a:rPr lang="en-US" sz="2400" dirty="0" smtClean="0"/>
              <a:t>	fact #3- personal example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109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Bell Work- Wednesday</a:t>
            </a:r>
            <a:br>
              <a:rPr lang="en-US" b="1" dirty="0" smtClean="0">
                <a:solidFill>
                  <a:srgbClr val="000000"/>
                </a:solidFill>
              </a:rPr>
            </a:b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0333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Create a folder in Notability titled, </a:t>
            </a:r>
            <a:r>
              <a:rPr lang="en-US" u="sng" dirty="0" smtClean="0">
                <a:solidFill>
                  <a:srgbClr val="000000"/>
                </a:solidFill>
              </a:rPr>
              <a:t>Declaration Research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909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9247</TotalTime>
  <Words>64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 Work- Thursday</vt:lpstr>
      <vt:lpstr>Declaration of ________________</vt:lpstr>
      <vt:lpstr>Bell Work- Wednesday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WORK-Tuesday</dc:title>
  <dc:creator>Breann Fife</dc:creator>
  <cp:lastModifiedBy>Breann Fife</cp:lastModifiedBy>
  <cp:revision>3</cp:revision>
  <dcterms:created xsi:type="dcterms:W3CDTF">2014-11-04T13:13:44Z</dcterms:created>
  <dcterms:modified xsi:type="dcterms:W3CDTF">2014-11-12T20:50:12Z</dcterms:modified>
</cp:coreProperties>
</file>