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3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5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1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2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2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2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AE83-03CD-5947-AD93-2283E8609DE8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3A99-B0C4-C944-9B90-2C59BC2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9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103" y="0"/>
            <a:ext cx="7772400" cy="610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23375"/>
            <a:ext cx="9144000" cy="6118550"/>
          </a:xfrm>
        </p:spPr>
        <p:txBody>
          <a:bodyPr>
            <a:noAutofit/>
          </a:bodyPr>
          <a:lstStyle/>
          <a:p>
            <a:pPr algn="l"/>
            <a:r>
              <a:rPr lang="en-US" sz="3300" dirty="0" smtClean="0">
                <a:solidFill>
                  <a:schemeClr val="tx1"/>
                </a:solidFill>
              </a:rPr>
              <a:t>Vernacular </a:t>
            </a:r>
            <a:r>
              <a:rPr lang="en-US" sz="3300" dirty="0" smtClean="0">
                <a:solidFill>
                  <a:srgbClr val="FF0000"/>
                </a:solidFill>
              </a:rPr>
              <a:t>n. </a:t>
            </a:r>
            <a:r>
              <a:rPr lang="en-US" sz="3300" dirty="0" smtClean="0">
                <a:solidFill>
                  <a:srgbClr val="0000FF"/>
                </a:solidFill>
              </a:rPr>
              <a:t>native or indigenous language of a place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</a:rPr>
              <a:t>Perseverance </a:t>
            </a:r>
            <a:r>
              <a:rPr lang="en-US" sz="3300" dirty="0" smtClean="0">
                <a:solidFill>
                  <a:srgbClr val="FF0000"/>
                </a:solidFill>
              </a:rPr>
              <a:t>n. </a:t>
            </a:r>
            <a:r>
              <a:rPr lang="en-US" sz="3300" dirty="0" smtClean="0">
                <a:solidFill>
                  <a:srgbClr val="0000FF"/>
                </a:solidFill>
              </a:rPr>
              <a:t>steady persistence in a course of action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</a:rPr>
              <a:t>Unwavering </a:t>
            </a:r>
            <a:r>
              <a:rPr lang="en-US" sz="3300" dirty="0" smtClean="0">
                <a:solidFill>
                  <a:srgbClr val="FF0000"/>
                </a:solidFill>
              </a:rPr>
              <a:t>v. </a:t>
            </a:r>
            <a:r>
              <a:rPr lang="en-US" sz="3300" dirty="0" smtClean="0">
                <a:solidFill>
                  <a:srgbClr val="0000FF"/>
                </a:solidFill>
              </a:rPr>
              <a:t>to be </a:t>
            </a:r>
            <a:r>
              <a:rPr lang="en-US" sz="3300" dirty="0" err="1" smtClean="0">
                <a:solidFill>
                  <a:srgbClr val="0000FF"/>
                </a:solidFill>
              </a:rPr>
              <a:t>steady,not</a:t>
            </a:r>
            <a:r>
              <a:rPr lang="en-US" sz="3300" dirty="0" smtClean="0">
                <a:solidFill>
                  <a:srgbClr val="0000FF"/>
                </a:solidFill>
              </a:rPr>
              <a:t> to sway away from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</a:rPr>
              <a:t>Popularize </a:t>
            </a:r>
            <a:r>
              <a:rPr lang="en-US" sz="3300" dirty="0" smtClean="0">
                <a:solidFill>
                  <a:srgbClr val="FF0000"/>
                </a:solidFill>
              </a:rPr>
              <a:t>v. </a:t>
            </a:r>
            <a:r>
              <a:rPr lang="en-US" sz="3300" dirty="0" smtClean="0">
                <a:solidFill>
                  <a:srgbClr val="0000FF"/>
                </a:solidFill>
              </a:rPr>
              <a:t>cause something to be liked.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</a:rPr>
              <a:t>Recurrences </a:t>
            </a:r>
            <a:r>
              <a:rPr lang="en-US" sz="3300" dirty="0" smtClean="0">
                <a:solidFill>
                  <a:srgbClr val="FF0000"/>
                </a:solidFill>
              </a:rPr>
              <a:t>n. </a:t>
            </a:r>
            <a:r>
              <a:rPr lang="en-US" sz="3300" dirty="0" smtClean="0">
                <a:solidFill>
                  <a:srgbClr val="0000FF"/>
                </a:solidFill>
              </a:rPr>
              <a:t>return to previous condition; happen again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</a:rPr>
              <a:t>Appendectomy</a:t>
            </a:r>
            <a:r>
              <a:rPr lang="en-US" sz="3300" dirty="0" smtClean="0">
                <a:solidFill>
                  <a:srgbClr val="FF0000"/>
                </a:solidFill>
              </a:rPr>
              <a:t> n. </a:t>
            </a:r>
            <a:r>
              <a:rPr lang="en-US" sz="3300" dirty="0" smtClean="0">
                <a:solidFill>
                  <a:srgbClr val="0000FF"/>
                </a:solidFill>
              </a:rPr>
              <a:t>surgical removal of an appendage</a:t>
            </a:r>
          </a:p>
          <a:p>
            <a:pPr algn="l"/>
            <a:r>
              <a:rPr lang="en-US" sz="3300" dirty="0" smtClean="0">
                <a:solidFill>
                  <a:schemeClr val="tx1"/>
                </a:solidFill>
              </a:rPr>
              <a:t>Plight </a:t>
            </a:r>
            <a:r>
              <a:rPr lang="en-US" sz="3300" dirty="0" smtClean="0">
                <a:solidFill>
                  <a:srgbClr val="FF0000"/>
                </a:solidFill>
              </a:rPr>
              <a:t>n. </a:t>
            </a:r>
            <a:r>
              <a:rPr lang="en-US" sz="3300" dirty="0" smtClean="0">
                <a:solidFill>
                  <a:srgbClr val="0000FF"/>
                </a:solidFill>
              </a:rPr>
              <a:t>an unfavorable situation, condition or state</a:t>
            </a:r>
            <a:endParaRPr lang="en-US" sz="33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0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7438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0000FF"/>
                </a:solidFill>
              </a:rPr>
              <a:t>Vocabulary Practice</a:t>
            </a:r>
            <a:endParaRPr lang="en-US" sz="6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076"/>
            <a:ext cx="8229600" cy="55559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our focus over these next seven weeks is primarily on individual growth academically, it is important to hold ourselves accountable of our academic achievements.  </a:t>
            </a:r>
          </a:p>
          <a:p>
            <a:r>
              <a:rPr lang="en-US" dirty="0" smtClean="0"/>
              <a:t>To practice your vocabulary words, you will be writing a letter to your future self. This letter will not be read again until your senior year of High School. </a:t>
            </a:r>
          </a:p>
          <a:p>
            <a:r>
              <a:rPr lang="en-US" dirty="0" smtClean="0"/>
              <a:t>This letter must include: AT LEAST 5 of the 7 vocabulary words, and must discuss academic self growth that you will strive to accomplish from now until you graduate high school.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5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166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Vocabulary Review</vt:lpstr>
      <vt:lpstr>Vocabulary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</dc:title>
  <dc:creator>Breann Fife</dc:creator>
  <cp:lastModifiedBy>Breann Fife</cp:lastModifiedBy>
  <cp:revision>3</cp:revision>
  <dcterms:created xsi:type="dcterms:W3CDTF">2015-01-13T13:38:04Z</dcterms:created>
  <dcterms:modified xsi:type="dcterms:W3CDTF">2015-01-14T16:10:56Z</dcterms:modified>
</cp:coreProperties>
</file>