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10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7EA6-DC6D-494E-B9CA-69D88BC70460}" type="datetimeFigureOut">
              <a:rPr lang="en-US" smtClean="0"/>
              <a:t>4/14/15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6E0E-5C9A-944A-871A-FE814CBAF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5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7EA6-DC6D-494E-B9CA-69D88BC70460}" type="datetimeFigureOut">
              <a:rPr lang="en-US" smtClean="0"/>
              <a:t>4/14/15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6E0E-5C9A-944A-871A-FE814CBAF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90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7EA6-DC6D-494E-B9CA-69D88BC70460}" type="datetimeFigureOut">
              <a:rPr lang="en-US" smtClean="0"/>
              <a:t>4/14/15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6E0E-5C9A-944A-871A-FE814CBAF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5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7EA6-DC6D-494E-B9CA-69D88BC70460}" type="datetimeFigureOut">
              <a:rPr lang="en-US" smtClean="0"/>
              <a:t>4/14/15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6E0E-5C9A-944A-871A-FE814CBAF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9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7EA6-DC6D-494E-B9CA-69D88BC70460}" type="datetimeFigureOut">
              <a:rPr lang="en-US" smtClean="0"/>
              <a:t>4/14/15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6E0E-5C9A-944A-871A-FE814CBAF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7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7EA6-DC6D-494E-B9CA-69D88BC70460}" type="datetimeFigureOut">
              <a:rPr lang="en-US" smtClean="0"/>
              <a:t>4/14/15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6E0E-5C9A-944A-871A-FE814CBAF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14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7EA6-DC6D-494E-B9CA-69D88BC70460}" type="datetimeFigureOut">
              <a:rPr lang="en-US" smtClean="0"/>
              <a:t>4/14/15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6E0E-5C9A-944A-871A-FE814CBAF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0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7EA6-DC6D-494E-B9CA-69D88BC70460}" type="datetimeFigureOut">
              <a:rPr lang="en-US" smtClean="0"/>
              <a:t>4/14/15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6E0E-5C9A-944A-871A-FE814CBAF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4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7EA6-DC6D-494E-B9CA-69D88BC70460}" type="datetimeFigureOut">
              <a:rPr lang="en-US" smtClean="0"/>
              <a:t>4/14/15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6E0E-5C9A-944A-871A-FE814CBAF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90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7EA6-DC6D-494E-B9CA-69D88BC70460}" type="datetimeFigureOut">
              <a:rPr lang="en-US" smtClean="0"/>
              <a:t>4/14/15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6E0E-5C9A-944A-871A-FE814CBAF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67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7EA6-DC6D-494E-B9CA-69D88BC70460}" type="datetimeFigureOut">
              <a:rPr lang="en-US" smtClean="0"/>
              <a:t>4/14/15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6E0E-5C9A-944A-871A-FE814CBAF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7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97EA6-DC6D-494E-B9CA-69D88BC70460}" type="datetimeFigureOut">
              <a:rPr lang="en-US" smtClean="0"/>
              <a:t>4/14/15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86E0E-5C9A-944A-871A-FE814CBAF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6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055"/>
            <a:ext cx="9295921" cy="94593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00FF"/>
                </a:solidFill>
              </a:rPr>
              <a:t>Persuasive vocabulary</a:t>
            </a:r>
            <a:endParaRPr lang="en-US" sz="72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6" y="1344575"/>
            <a:ext cx="3675165" cy="5513425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rgbClr val="660066"/>
                </a:solidFill>
              </a:rPr>
              <a:t>Colloquial</a:t>
            </a:r>
          </a:p>
          <a:p>
            <a:pPr algn="l"/>
            <a:r>
              <a:rPr lang="en-US" dirty="0" smtClean="0">
                <a:solidFill>
                  <a:srgbClr val="660066"/>
                </a:solidFill>
              </a:rPr>
              <a:t>Hyperbole</a:t>
            </a:r>
          </a:p>
          <a:p>
            <a:pPr algn="l"/>
            <a:r>
              <a:rPr lang="en-US" dirty="0" smtClean="0">
                <a:solidFill>
                  <a:srgbClr val="660066"/>
                </a:solidFill>
              </a:rPr>
              <a:t>Rhetoric/(rhetorical)</a:t>
            </a:r>
          </a:p>
          <a:p>
            <a:pPr algn="l"/>
            <a:r>
              <a:rPr lang="en-US" dirty="0" smtClean="0">
                <a:solidFill>
                  <a:srgbClr val="660066"/>
                </a:solidFill>
              </a:rPr>
              <a:t>Anecdote</a:t>
            </a:r>
          </a:p>
          <a:p>
            <a:pPr algn="l"/>
            <a:r>
              <a:rPr lang="en-US" dirty="0" smtClean="0">
                <a:solidFill>
                  <a:srgbClr val="660066"/>
                </a:solidFill>
              </a:rPr>
              <a:t>Imagery</a:t>
            </a:r>
          </a:p>
          <a:p>
            <a:pPr algn="l"/>
            <a:r>
              <a:rPr lang="en-US" dirty="0" smtClean="0">
                <a:solidFill>
                  <a:srgbClr val="660066"/>
                </a:solidFill>
              </a:rPr>
              <a:t>Tactics</a:t>
            </a:r>
          </a:p>
          <a:p>
            <a:pPr algn="l"/>
            <a:r>
              <a:rPr lang="en-US" dirty="0" smtClean="0">
                <a:solidFill>
                  <a:srgbClr val="660066"/>
                </a:solidFill>
              </a:rPr>
              <a:t>Sympathy</a:t>
            </a:r>
          </a:p>
          <a:p>
            <a:pPr algn="l"/>
            <a:r>
              <a:rPr lang="en-US" dirty="0" smtClean="0">
                <a:solidFill>
                  <a:srgbClr val="660066"/>
                </a:solidFill>
              </a:rPr>
              <a:t>Appeal</a:t>
            </a:r>
          </a:p>
          <a:p>
            <a:pPr algn="l"/>
            <a:r>
              <a:rPr lang="en-US" dirty="0" smtClean="0">
                <a:solidFill>
                  <a:srgbClr val="660066"/>
                </a:solidFill>
              </a:rPr>
              <a:t>Persuade</a:t>
            </a:r>
          </a:p>
          <a:p>
            <a:pPr algn="l"/>
            <a:r>
              <a:rPr lang="en-US" dirty="0" smtClean="0">
                <a:solidFill>
                  <a:srgbClr val="660066"/>
                </a:solidFill>
              </a:rPr>
              <a:t>Emotive</a:t>
            </a:r>
          </a:p>
          <a:p>
            <a:pPr algn="l"/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0048" y="3432378"/>
            <a:ext cx="53607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Arial Black"/>
                <a:cs typeface="Arial Black"/>
              </a:rPr>
              <a:t>Quiz next Tuesday, April 21</a:t>
            </a:r>
            <a:endParaRPr lang="en-US" sz="4800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353775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22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Persuasive vocabulary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Persuasive vocabulary</dc:title>
  <dc:creator>Breann Fife</dc:creator>
  <cp:lastModifiedBy>Breann Fife</cp:lastModifiedBy>
  <cp:revision>2</cp:revision>
  <dcterms:created xsi:type="dcterms:W3CDTF">2015-04-14T12:48:55Z</dcterms:created>
  <dcterms:modified xsi:type="dcterms:W3CDTF">2015-04-14T13:02:45Z</dcterms:modified>
</cp:coreProperties>
</file>