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32884"/>
            <a:ext cx="7342188" cy="704850"/>
          </a:xfrm>
        </p:spPr>
        <p:txBody>
          <a:bodyPr/>
          <a:lstStyle/>
          <a:p>
            <a:r>
              <a:rPr lang="en-US" dirty="0" smtClean="0"/>
              <a:t>Technology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74801"/>
            <a:ext cx="7342188" cy="42672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Using the information you researched yesterday, compose your findings into a 3 paragraph essay describing a technology that could be eliminated and the possible benefits of living without this particular piece of technology.</a:t>
            </a:r>
            <a:endParaRPr lang="en-US" sz="3200" dirty="0"/>
          </a:p>
        </p:txBody>
      </p:sp>
      <p:pic>
        <p:nvPicPr>
          <p:cNvPr id="7" name="Picture 6" descr="skd188257sdc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927" y="4538133"/>
            <a:ext cx="2084116" cy="193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32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873442"/>
          </a:xfrm>
        </p:spPr>
        <p:txBody>
          <a:bodyPr/>
          <a:lstStyle/>
          <a:p>
            <a:r>
              <a:rPr lang="en-US" dirty="0" smtClean="0"/>
              <a:t>Essay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117600"/>
            <a:ext cx="8754532" cy="56218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Introduction</a:t>
            </a:r>
            <a:r>
              <a:rPr lang="en-US" dirty="0" smtClean="0"/>
              <a:t>: 3-4 sentences</a:t>
            </a:r>
          </a:p>
          <a:p>
            <a:pPr>
              <a:lnSpc>
                <a:spcPct val="50000"/>
              </a:lnSpc>
            </a:pPr>
            <a:r>
              <a:rPr lang="en-US" dirty="0" smtClean="0"/>
              <a:t>State your technology.</a:t>
            </a:r>
          </a:p>
          <a:p>
            <a:pPr>
              <a:lnSpc>
                <a:spcPct val="50000"/>
              </a:lnSpc>
            </a:pPr>
            <a:r>
              <a:rPr lang="en-US" dirty="0" smtClean="0"/>
              <a:t>Describe HOW and WHY it is used. </a:t>
            </a:r>
          </a:p>
          <a:p>
            <a:pPr>
              <a:lnSpc>
                <a:spcPct val="50000"/>
              </a:lnSpc>
            </a:pPr>
            <a:r>
              <a:rPr lang="en-US" dirty="0" smtClean="0"/>
              <a:t>Restate the prompt: THESIS STATEMENT!!!</a:t>
            </a:r>
          </a:p>
          <a:p>
            <a:pPr marL="0" indent="0">
              <a:lnSpc>
                <a:spcPct val="50000"/>
              </a:lnSpc>
              <a:buNone/>
            </a:pPr>
            <a:endParaRPr lang="en-US" dirty="0"/>
          </a:p>
          <a:p>
            <a:pPr marL="0" indent="0">
              <a:lnSpc>
                <a:spcPct val="50000"/>
              </a:lnSpc>
              <a:buNone/>
            </a:pPr>
            <a:r>
              <a:rPr lang="en-US" sz="2800" b="1" dirty="0" smtClean="0"/>
              <a:t>Body: </a:t>
            </a:r>
            <a:r>
              <a:rPr lang="en-US" dirty="0" smtClean="0"/>
              <a:t>5-7 sentences</a:t>
            </a:r>
          </a:p>
          <a:p>
            <a:pPr>
              <a:lnSpc>
                <a:spcPct val="50000"/>
              </a:lnSpc>
            </a:pPr>
            <a:r>
              <a:rPr lang="en-US" dirty="0" smtClean="0"/>
              <a:t>Explain WHY this technology could be eliminated </a:t>
            </a:r>
          </a:p>
          <a:p>
            <a:pPr>
              <a:lnSpc>
                <a:spcPct val="50000"/>
              </a:lnSpc>
            </a:pPr>
            <a:r>
              <a:rPr lang="en-US" dirty="0" smtClean="0"/>
              <a:t>3-5 researched details</a:t>
            </a:r>
          </a:p>
          <a:p>
            <a:pPr>
              <a:lnSpc>
                <a:spcPct val="50000"/>
              </a:lnSpc>
            </a:pPr>
            <a:r>
              <a:rPr lang="en-US" dirty="0" smtClean="0"/>
              <a:t>Explain the possible benefits of living without this technology.</a:t>
            </a:r>
          </a:p>
          <a:p>
            <a:pPr>
              <a:lnSpc>
                <a:spcPct val="50000"/>
              </a:lnSpc>
            </a:pPr>
            <a:endParaRPr lang="en-US" dirty="0"/>
          </a:p>
          <a:p>
            <a:pPr marL="0" indent="0">
              <a:lnSpc>
                <a:spcPct val="50000"/>
              </a:lnSpc>
              <a:buNone/>
            </a:pPr>
            <a:r>
              <a:rPr lang="en-US" sz="2800" b="1" dirty="0" smtClean="0"/>
              <a:t>Conclusion: </a:t>
            </a:r>
            <a:r>
              <a:rPr lang="en-US" dirty="0" smtClean="0"/>
              <a:t>2-3 sentences</a:t>
            </a:r>
          </a:p>
          <a:p>
            <a:pPr>
              <a:lnSpc>
                <a:spcPct val="50000"/>
              </a:lnSpc>
            </a:pPr>
            <a:r>
              <a:rPr lang="en-US" dirty="0" smtClean="0"/>
              <a:t>Restate the prompt.</a:t>
            </a:r>
          </a:p>
          <a:p>
            <a:pPr>
              <a:lnSpc>
                <a:spcPct val="50000"/>
              </a:lnSpc>
            </a:pPr>
            <a:r>
              <a:rPr lang="en-US" dirty="0" smtClean="0"/>
              <a:t>Finish with a concluding statement that ties your reasons all together.</a:t>
            </a:r>
          </a:p>
          <a:p>
            <a:pPr>
              <a:lnSpc>
                <a:spcPct val="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375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Essay Due!!!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technology essay out on your desk to be collected.</a:t>
            </a:r>
          </a:p>
          <a:p>
            <a:endParaRPr lang="en-US" dirty="0"/>
          </a:p>
          <a:p>
            <a:r>
              <a:rPr lang="en-US" dirty="0" smtClean="0"/>
              <a:t>If you typed yours on the </a:t>
            </a:r>
            <a:r>
              <a:rPr lang="en-US" dirty="0" err="1" smtClean="0"/>
              <a:t>ipad</a:t>
            </a:r>
            <a:r>
              <a:rPr lang="en-US" dirty="0" smtClean="0"/>
              <a:t>, email it to Miss Fife.</a:t>
            </a:r>
          </a:p>
          <a:p>
            <a:endParaRPr lang="en-US" dirty="0"/>
          </a:p>
          <a:p>
            <a:r>
              <a:rPr lang="en-US" dirty="0" smtClean="0"/>
              <a:t>YOU MUST SHOW MISS FIFE YOUR CONFORMATION EMAIL!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99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1924</TotalTime>
  <Words>159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Capital</vt:lpstr>
      <vt:lpstr>Technology Essay</vt:lpstr>
      <vt:lpstr>Essay Set-up</vt:lpstr>
      <vt:lpstr>Technology Essay Due!!!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Essay</dc:title>
  <dc:creator>Breann Fife</dc:creator>
  <cp:lastModifiedBy>Breann Fife</cp:lastModifiedBy>
  <cp:revision>7</cp:revision>
  <dcterms:created xsi:type="dcterms:W3CDTF">2014-12-03T12:57:31Z</dcterms:created>
  <dcterms:modified xsi:type="dcterms:W3CDTF">2014-12-04T21:14:28Z</dcterms:modified>
</cp:coreProperties>
</file>