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374"/>
    <a:srgbClr val="290F36"/>
    <a:srgbClr val="220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2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73681"/>
            <a:ext cx="8147304" cy="975555"/>
          </a:xfrm>
        </p:spPr>
        <p:txBody>
          <a:bodyPr/>
          <a:lstStyle/>
          <a:p>
            <a:r>
              <a:rPr lang="en-US" dirty="0" smtClean="0"/>
              <a:t>BELL WORK-Tuesday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1283933"/>
            <a:ext cx="8147304" cy="498042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Download this week’s vocabulary list from my </a:t>
            </a:r>
            <a:r>
              <a:rPr lang="en-US" sz="2400" dirty="0" err="1" smtClean="0"/>
              <a:t>Weebly</a:t>
            </a:r>
            <a:r>
              <a:rPr lang="en-US" sz="2400" dirty="0" smtClean="0"/>
              <a:t> page.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Click on the “vocabulary” tab.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Scroll down until you see </a:t>
            </a:r>
            <a:r>
              <a:rPr lang="en-US" sz="2400" i="1" dirty="0" smtClean="0"/>
              <a:t>Declaration of Independence</a:t>
            </a:r>
            <a:r>
              <a:rPr lang="en-US" sz="2400" dirty="0" smtClean="0"/>
              <a:t>- Vocabulary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Copy and paste the words into Notability.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Be sure if you complete versions B or C </a:t>
            </a:r>
            <a:r>
              <a:rPr lang="en-US" sz="2400" dirty="0"/>
              <a:t>i</a:t>
            </a:r>
            <a:r>
              <a:rPr lang="en-US" sz="2400" dirty="0" smtClean="0"/>
              <a:t>n Reading you copy ONLY the words in </a:t>
            </a:r>
            <a:r>
              <a:rPr lang="en-US" sz="2800" b="1" dirty="0" smtClean="0">
                <a:solidFill>
                  <a:schemeClr val="bg1"/>
                </a:solidFill>
              </a:rPr>
              <a:t>BLACK</a:t>
            </a:r>
            <a:r>
              <a:rPr lang="en-US" sz="2400" dirty="0" smtClean="0"/>
              <a:t>.  If you complete version A or are in the Advanced class </a:t>
            </a:r>
            <a:r>
              <a:rPr lang="en-US" sz="2400" smtClean="0"/>
              <a:t>copy ONLY the </a:t>
            </a:r>
            <a:r>
              <a:rPr lang="en-US" sz="2400" dirty="0" smtClean="0"/>
              <a:t>words in </a:t>
            </a:r>
            <a:r>
              <a:rPr lang="en-US" sz="3200" b="1" dirty="0" smtClean="0">
                <a:solidFill>
                  <a:srgbClr val="008000"/>
                </a:solidFill>
              </a:rPr>
              <a:t>GREEN</a:t>
            </a:r>
            <a:r>
              <a:rPr lang="en-US" sz="2400" b="1" dirty="0" smtClean="0">
                <a:solidFill>
                  <a:srgbClr val="008000"/>
                </a:solidFill>
              </a:rPr>
              <a:t>.</a:t>
            </a:r>
          </a:p>
          <a:p>
            <a:pPr algn="l"/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7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Work-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988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a notes app or on a piece of paper,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define the word declare.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What does it mean if someone declares something?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Make a list of points or arguments that can or should be declared?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41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488</TotalTime>
  <Words>120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Story</vt:lpstr>
      <vt:lpstr>BELL WORK-Tuesday</vt:lpstr>
      <vt:lpstr>Bell Work- Thursday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WORK-Tuesday</dc:title>
  <dc:creator>Breann Fife</dc:creator>
  <cp:lastModifiedBy>Breann Fife</cp:lastModifiedBy>
  <cp:revision>2</cp:revision>
  <dcterms:created xsi:type="dcterms:W3CDTF">2014-11-04T13:13:44Z</dcterms:created>
  <dcterms:modified xsi:type="dcterms:W3CDTF">2014-11-06T13:59:26Z</dcterms:modified>
</cp:coreProperties>
</file>