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9/16/14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9/16/14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360" y="156556"/>
            <a:ext cx="7543800" cy="1106939"/>
          </a:xfrm>
        </p:spPr>
        <p:txBody>
          <a:bodyPr/>
          <a:lstStyle/>
          <a:p>
            <a:r>
              <a:rPr lang="en-US" dirty="0" smtClean="0"/>
              <a:t>Bell Work-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307" y="1408999"/>
            <a:ext cx="7550051" cy="51315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Define the word, </a:t>
            </a:r>
            <a:r>
              <a:rPr lang="en-US" sz="3600" b="1" u="sng" dirty="0" smtClean="0"/>
              <a:t>complex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After defining the word complex,  in your own words, tell me what a complex sentence is.</a:t>
            </a:r>
          </a:p>
          <a:p>
            <a:endParaRPr lang="en-US" sz="3600" dirty="0"/>
          </a:p>
          <a:p>
            <a:r>
              <a:rPr lang="en-US" sz="3600" dirty="0" smtClean="0"/>
              <a:t>How are complex sentences different from compound sentences?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252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28" y="-296862"/>
            <a:ext cx="7620000" cy="1143000"/>
          </a:xfrm>
        </p:spPr>
        <p:txBody>
          <a:bodyPr/>
          <a:lstStyle/>
          <a:p>
            <a:r>
              <a:rPr lang="en-US" dirty="0" smtClean="0"/>
              <a:t>Bell Work-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6138"/>
            <a:ext cx="8815099" cy="4128847"/>
          </a:xfrm>
        </p:spPr>
        <p:txBody>
          <a:bodyPr/>
          <a:lstStyle/>
          <a:p>
            <a:r>
              <a:rPr lang="en-US" dirty="0" smtClean="0"/>
              <a:t>In each of the complex sentences, INDENTIFY only the independent clause. </a:t>
            </a:r>
          </a:p>
          <a:p>
            <a:endParaRPr lang="en-US" dirty="0"/>
          </a:p>
          <a:p>
            <a:pPr marL="571500" indent="-457200">
              <a:buAutoNum type="arabicPeriod"/>
            </a:pPr>
            <a:r>
              <a:rPr lang="en-US" sz="2400" dirty="0" smtClean="0"/>
              <a:t>Although I try, I can’t understand the appeal of extreme sports.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I saw a program where an extreme skier was interviewed.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A videotape, which was part of the program, showed her accident.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When she hit a rough spot, she fell and tumbled down the slope.</a:t>
            </a:r>
          </a:p>
          <a:p>
            <a:pPr marL="571500" indent="-457200">
              <a:buAutoNum type="arabicPeriod"/>
            </a:pPr>
            <a:r>
              <a:rPr lang="en-US" sz="2400" dirty="0" smtClean="0"/>
              <a:t>Though she had spent months recovering from her injuries, she wanted to try the slope again.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8028" y="5131541"/>
            <a:ext cx="8675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REVIEW: subordinate conjunctions= introduce a DEPEDENT clause</a:t>
            </a:r>
          </a:p>
          <a:p>
            <a:endParaRPr lang="en-US" dirty="0"/>
          </a:p>
          <a:p>
            <a:r>
              <a:rPr lang="en-US" dirty="0" smtClean="0"/>
              <a:t>After	     as soon as	even though	than	     until	            wherever</a:t>
            </a:r>
          </a:p>
          <a:p>
            <a:r>
              <a:rPr lang="en-US" dirty="0" smtClean="0"/>
              <a:t>Although        because	        if		though	    when	             which</a:t>
            </a:r>
          </a:p>
          <a:p>
            <a:r>
              <a:rPr lang="en-US" dirty="0" smtClean="0"/>
              <a:t>As 	       before</a:t>
            </a:r>
            <a:r>
              <a:rPr lang="en-US" dirty="0"/>
              <a:t> </a:t>
            </a:r>
            <a:r>
              <a:rPr lang="en-US" dirty="0" smtClean="0"/>
              <a:t>                    since		unless	 whenever             while</a:t>
            </a:r>
          </a:p>
        </p:txBody>
      </p:sp>
    </p:spTree>
    <p:extLst>
      <p:ext uri="{BB962C8B-B14F-4D97-AF65-F5344CB8AC3E}">
        <p14:creationId xmlns:p14="http://schemas.microsoft.com/office/powerpoint/2010/main" val="264182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683"/>
            <a:ext cx="7620000" cy="560325"/>
          </a:xfrm>
        </p:spPr>
        <p:txBody>
          <a:bodyPr/>
          <a:lstStyle/>
          <a:p>
            <a:r>
              <a:rPr lang="en-US" dirty="0" smtClean="0"/>
              <a:t>Bell Work-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0866"/>
            <a:ext cx="9144000" cy="6197133"/>
          </a:xfrm>
        </p:spPr>
        <p:txBody>
          <a:bodyPr/>
          <a:lstStyle/>
          <a:p>
            <a:r>
              <a:rPr lang="en-US" dirty="0" smtClean="0"/>
              <a:t>Rewrite each sentence. Underline the independent clause AND circle the dependent clause. 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AutoNum type="arabicPeriod"/>
            </a:pPr>
            <a:r>
              <a:rPr lang="en-US" dirty="0" smtClean="0"/>
              <a:t>When the high winds blew it down, the falling tree barely missed the house.</a:t>
            </a:r>
          </a:p>
          <a:p>
            <a:pPr marL="571500" indent="-457200">
              <a:buAutoNum type="arabicPeriod"/>
            </a:pPr>
            <a:r>
              <a:rPr lang="en-US" dirty="0" smtClean="0"/>
              <a:t>My great-aunt, who is 84, rents a condo near the lake.</a:t>
            </a:r>
          </a:p>
          <a:p>
            <a:pPr marL="571500" indent="-457200">
              <a:buAutoNum type="arabicPeriod"/>
            </a:pPr>
            <a:r>
              <a:rPr lang="en-US" dirty="0" smtClean="0"/>
              <a:t>Our class president introduced the speaker, whose topic was choosing a career.</a:t>
            </a:r>
          </a:p>
          <a:p>
            <a:pPr marL="571500" indent="-457200">
              <a:buAutoNum type="arabicPeriod"/>
            </a:pPr>
            <a:r>
              <a:rPr lang="en-US" dirty="0" smtClean="0"/>
              <a:t>When she is in town each summer, my great-aunt rents a condo near the lake. </a:t>
            </a:r>
          </a:p>
          <a:p>
            <a:pPr marL="571500" indent="-457200">
              <a:buAutoNum type="arabicPeriod"/>
            </a:pPr>
            <a:r>
              <a:rPr lang="en-US" dirty="0" smtClean="0"/>
              <a:t>The falling tree barely missed the house where my cousin lives.</a:t>
            </a:r>
          </a:p>
          <a:p>
            <a:pPr marL="571500" indent="-457200">
              <a:buAutoNum type="arabicPeriod"/>
            </a:pPr>
            <a:r>
              <a:rPr lang="en-US" dirty="0" smtClean="0"/>
              <a:t> Our class president, who is in my home room, introduced the speaker.</a:t>
            </a:r>
          </a:p>
          <a:p>
            <a:pPr marL="571500" indent="-457200">
              <a:buAutoNum type="arabicPeriod"/>
            </a:pPr>
            <a:r>
              <a:rPr lang="en-US" dirty="0" smtClean="0"/>
              <a:t>My great-aunt rents a condo near the lake, which she can see from the balcony.</a:t>
            </a:r>
          </a:p>
          <a:p>
            <a:pPr marL="571500" indent="-457200">
              <a:buAutoNum type="arabicPeriod"/>
            </a:pPr>
            <a:r>
              <a:rPr lang="en-US" dirty="0" smtClean="0"/>
              <a:t>The falling tree, which was toppled by high winds, hit the garage.</a:t>
            </a:r>
          </a:p>
          <a:p>
            <a:pPr marL="5715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4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71"/>
            <a:ext cx="7620000" cy="525534"/>
          </a:xfrm>
        </p:spPr>
        <p:txBody>
          <a:bodyPr/>
          <a:lstStyle/>
          <a:p>
            <a:r>
              <a:rPr lang="en-US" dirty="0" smtClean="0"/>
              <a:t>Bell Work-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7987"/>
            <a:ext cx="9144000" cy="5652813"/>
          </a:xfrm>
        </p:spPr>
        <p:txBody>
          <a:bodyPr/>
          <a:lstStyle/>
          <a:p>
            <a:r>
              <a:rPr lang="en-US" dirty="0" smtClean="0"/>
              <a:t>Identifying types of sentences. Determine whether each sentence is simple, compound or complex.</a:t>
            </a:r>
          </a:p>
          <a:p>
            <a:endParaRPr lang="en-US" dirty="0"/>
          </a:p>
          <a:p>
            <a:pPr marL="571500" indent="-457200">
              <a:buAutoNum type="arabicPeriod"/>
            </a:pPr>
            <a:r>
              <a:rPr lang="en-US" dirty="0" smtClean="0"/>
              <a:t>One of the sports that can be classified as extreme is free diving.</a:t>
            </a:r>
          </a:p>
          <a:p>
            <a:pPr marL="571500" indent="-457200">
              <a:buAutoNum type="arabicPeriod"/>
            </a:pPr>
            <a:r>
              <a:rPr lang="en-US" dirty="0" smtClean="0"/>
              <a:t>Participants hold their breath and dive hundreds of feet straight down in the ocean.</a:t>
            </a:r>
          </a:p>
          <a:p>
            <a:pPr marL="571500" indent="-457200">
              <a:buAutoNum type="arabicPeriod"/>
            </a:pPr>
            <a:r>
              <a:rPr lang="en-US" dirty="0" smtClean="0"/>
              <a:t>Deep below the ocean, water pressure squeezes the internal organs of divers, and darkness blinds them. </a:t>
            </a:r>
          </a:p>
          <a:p>
            <a:pPr marL="571500" indent="-457200">
              <a:buAutoNum type="arabicPeriod"/>
            </a:pPr>
            <a:r>
              <a:rPr lang="en-US" dirty="0" smtClean="0"/>
              <a:t>The return to the surface can kill a diver if he or she comes up too fast.</a:t>
            </a:r>
          </a:p>
          <a:p>
            <a:pPr marL="571500" indent="-457200">
              <a:buAutoNum type="arabicPeriod"/>
            </a:pPr>
            <a:r>
              <a:rPr lang="en-US" dirty="0" smtClean="0"/>
              <a:t>The sudden expansion of gases causes explosions in arteries. </a:t>
            </a:r>
          </a:p>
          <a:p>
            <a:pPr marL="571500" indent="-457200">
              <a:buAutoNum type="arabicPeriod"/>
            </a:pPr>
            <a:r>
              <a:rPr lang="en-US" dirty="0" smtClean="0"/>
              <a:t>Still, the activity is popular with people who like dangerous challenges.</a:t>
            </a:r>
          </a:p>
          <a:p>
            <a:pPr marL="571500" indent="-457200">
              <a:buAutoNum type="arabicPeriod"/>
            </a:pPr>
            <a:r>
              <a:rPr lang="en-US" dirty="0" smtClean="0"/>
              <a:t>“Variable- weight” and “constant- weight” free diving are approved methods.</a:t>
            </a:r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7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Work-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6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1325</TotalTime>
  <Words>411</Words>
  <Application>Microsoft Macintosh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Bell Work- Monday</vt:lpstr>
      <vt:lpstr>Bell Work- Tuesday</vt:lpstr>
      <vt:lpstr>Bell Work- Wednesday</vt:lpstr>
      <vt:lpstr>Bell Work- Thursday</vt:lpstr>
      <vt:lpstr>Bell Work- Friday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Work- Monday</dc:title>
  <dc:creator>Breann Fife</dc:creator>
  <cp:lastModifiedBy>Breann Fife</cp:lastModifiedBy>
  <cp:revision>11</cp:revision>
  <dcterms:created xsi:type="dcterms:W3CDTF">2014-09-15T12:09:30Z</dcterms:created>
  <dcterms:modified xsi:type="dcterms:W3CDTF">2014-09-16T13:53:46Z</dcterms:modified>
</cp:coreProperties>
</file>