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8" r:id="rId3"/>
    <p:sldId id="257" r:id="rId4"/>
    <p:sldId id="261"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116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Monday, September 22, 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Monday, September 22, 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Monday, September 22, 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Monday, September 22, 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Monday, September 22, 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Monday, September 22, 14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Monday, September 22, 14</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Monday, September 22, 14</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Monday, September 22, 14</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Monday, September 22, 14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Monday, September 22, 14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Monday, September 22, 14</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0532" y="746682"/>
            <a:ext cx="8593838" cy="628831"/>
          </a:xfrm>
        </p:spPr>
        <p:txBody>
          <a:bodyPr/>
          <a:lstStyle/>
          <a:p>
            <a:r>
              <a:rPr lang="en-US" dirty="0" smtClean="0"/>
              <a:t>Bell Work- Monday #2</a:t>
            </a:r>
            <a:endParaRPr lang="en-US" dirty="0"/>
          </a:p>
        </p:txBody>
      </p:sp>
      <p:sp>
        <p:nvSpPr>
          <p:cNvPr id="3" name="Subtitle 2"/>
          <p:cNvSpPr>
            <a:spLocks noGrp="1"/>
          </p:cNvSpPr>
          <p:nvPr>
            <p:ph type="subTitle" idx="1"/>
          </p:nvPr>
        </p:nvSpPr>
        <p:spPr>
          <a:xfrm>
            <a:off x="219631" y="1922444"/>
            <a:ext cx="8924369" cy="4905260"/>
          </a:xfrm>
        </p:spPr>
        <p:txBody>
          <a:bodyPr>
            <a:normAutofit/>
          </a:bodyPr>
          <a:lstStyle/>
          <a:p>
            <a:pPr marL="514350" indent="-514350">
              <a:buAutoNum type="arabicPeriod"/>
            </a:pPr>
            <a:r>
              <a:rPr lang="en-US" sz="3200" dirty="0" smtClean="0"/>
              <a:t>Look up then explain what a compound- complex sentence is.</a:t>
            </a:r>
          </a:p>
          <a:p>
            <a:pPr marL="514350" indent="-514350">
              <a:buAutoNum type="arabicPeriod"/>
            </a:pPr>
            <a:endParaRPr lang="en-US" sz="3200" dirty="0"/>
          </a:p>
          <a:p>
            <a:pPr marL="514350" indent="-514350">
              <a:buAutoNum type="arabicPeriod"/>
            </a:pPr>
            <a:r>
              <a:rPr lang="en-US" sz="3200" dirty="0" smtClean="0"/>
              <a:t>Download this week’s vocabulary list from either Miss Fife’s or Mrs. Nagel’s </a:t>
            </a:r>
            <a:r>
              <a:rPr lang="en-US" sz="3200" dirty="0" err="1" smtClean="0"/>
              <a:t>weebly</a:t>
            </a:r>
            <a:r>
              <a:rPr lang="en-US" sz="3200" dirty="0"/>
              <a:t> </a:t>
            </a:r>
            <a:r>
              <a:rPr lang="en-US" sz="3200" dirty="0" smtClean="0"/>
              <a:t>page.</a:t>
            </a:r>
            <a:endParaRPr lang="en-US" sz="3200" dirty="0"/>
          </a:p>
        </p:txBody>
      </p:sp>
    </p:spTree>
    <p:extLst>
      <p:ext uri="{BB962C8B-B14F-4D97-AF65-F5344CB8AC3E}">
        <p14:creationId xmlns:p14="http://schemas.microsoft.com/office/powerpoint/2010/main" val="398255881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Work- Tuesday</a:t>
            </a:r>
            <a:endParaRPr lang="en-US" dirty="0"/>
          </a:p>
        </p:txBody>
      </p:sp>
      <p:sp>
        <p:nvSpPr>
          <p:cNvPr id="3" name="Content Placeholder 2"/>
          <p:cNvSpPr>
            <a:spLocks noGrp="1"/>
          </p:cNvSpPr>
          <p:nvPr>
            <p:ph idx="1"/>
          </p:nvPr>
        </p:nvSpPr>
        <p:spPr/>
        <p:txBody>
          <a:bodyPr>
            <a:normAutofit lnSpcReduction="10000"/>
          </a:bodyPr>
          <a:lstStyle/>
          <a:p>
            <a:r>
              <a:rPr lang="en-US" dirty="0" smtClean="0"/>
              <a:t>In the compound-complex sentences below, the </a:t>
            </a:r>
            <a:r>
              <a:rPr lang="en-US" u="sng" dirty="0" smtClean="0"/>
              <a:t>DEPENDENT clauses </a:t>
            </a:r>
            <a:r>
              <a:rPr lang="en-US" dirty="0" smtClean="0"/>
              <a:t>are underlined. Identify the </a:t>
            </a:r>
            <a:r>
              <a:rPr lang="en-US" b="1" dirty="0" smtClean="0"/>
              <a:t>simple subject and verb </a:t>
            </a:r>
            <a:r>
              <a:rPr lang="en-US" dirty="0" smtClean="0"/>
              <a:t>in each dependent clause.</a:t>
            </a:r>
          </a:p>
          <a:p>
            <a:endParaRPr lang="en-US" dirty="0"/>
          </a:p>
          <a:p>
            <a:pPr marL="0" indent="0">
              <a:buNone/>
            </a:pPr>
            <a:r>
              <a:rPr lang="en-US" dirty="0" smtClean="0"/>
              <a:t>Many people claimed </a:t>
            </a:r>
            <a:r>
              <a:rPr lang="en-US" u="sng" dirty="0" smtClean="0"/>
              <a:t>that they had seen ghosts in the windows</a:t>
            </a:r>
            <a:r>
              <a:rPr lang="en-US" dirty="0" smtClean="0"/>
              <a:t>, and others believed them. </a:t>
            </a:r>
          </a:p>
          <a:p>
            <a:pPr marL="0" indent="0">
              <a:buNone/>
            </a:pPr>
            <a:endParaRPr lang="en-US" dirty="0"/>
          </a:p>
          <a:p>
            <a:pPr marL="0" indent="0">
              <a:buNone/>
            </a:pPr>
            <a:r>
              <a:rPr lang="en-US" u="sng" dirty="0" smtClean="0"/>
              <a:t>Each night, as the clock strikes midnight</a:t>
            </a:r>
            <a:r>
              <a:rPr lang="en-US" dirty="0" smtClean="0"/>
              <a:t>, a strong wind blows the front door open, or can you explain its opening in another way?</a:t>
            </a:r>
          </a:p>
          <a:p>
            <a:pPr marL="0" indent="0">
              <a:buNone/>
            </a:pPr>
            <a:endParaRPr lang="en-US" dirty="0"/>
          </a:p>
          <a:p>
            <a:pPr marL="0" indent="0">
              <a:buNone/>
            </a:pPr>
            <a:r>
              <a:rPr lang="en-US" dirty="0" smtClean="0"/>
              <a:t>The bank </a:t>
            </a:r>
            <a:r>
              <a:rPr lang="en-US" u="sng" dirty="0" smtClean="0"/>
              <a:t>that owns the old building</a:t>
            </a:r>
            <a:r>
              <a:rPr lang="en-US" dirty="0" smtClean="0"/>
              <a:t> has tried to sell it, but nobody wants to buy it, and no one wants to live near it. </a:t>
            </a:r>
            <a:endParaRPr lang="en-US" dirty="0"/>
          </a:p>
        </p:txBody>
      </p:sp>
    </p:spTree>
    <p:extLst>
      <p:ext uri="{BB962C8B-B14F-4D97-AF65-F5344CB8AC3E}">
        <p14:creationId xmlns:p14="http://schemas.microsoft.com/office/powerpoint/2010/main" val="364364718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
            <a:ext cx="8229600" cy="990600"/>
          </a:xfrm>
        </p:spPr>
        <p:txBody>
          <a:bodyPr/>
          <a:lstStyle/>
          <a:p>
            <a:r>
              <a:rPr lang="en-US" dirty="0" smtClean="0"/>
              <a:t>BELL WORK -Wednesday</a:t>
            </a:r>
            <a:endParaRPr lang="en-US" dirty="0"/>
          </a:p>
        </p:txBody>
      </p:sp>
      <p:sp>
        <p:nvSpPr>
          <p:cNvPr id="3" name="Content Placeholder 2"/>
          <p:cNvSpPr>
            <a:spLocks noGrp="1"/>
          </p:cNvSpPr>
          <p:nvPr>
            <p:ph idx="1"/>
          </p:nvPr>
        </p:nvSpPr>
        <p:spPr>
          <a:xfrm>
            <a:off x="-1" y="1028700"/>
            <a:ext cx="8959163" cy="5829300"/>
          </a:xfrm>
        </p:spPr>
        <p:txBody>
          <a:bodyPr/>
          <a:lstStyle/>
          <a:p>
            <a:r>
              <a:rPr lang="en-US" dirty="0" smtClean="0"/>
              <a:t>Using your definition from Monday, identify each sentence below as either compound, complex, or compound-complex. </a:t>
            </a:r>
          </a:p>
          <a:p>
            <a:endParaRPr lang="en-US" dirty="0"/>
          </a:p>
          <a:p>
            <a:r>
              <a:rPr lang="en-US" dirty="0" smtClean="0"/>
              <a:t>1. Shake the bottle well, but don’t spill the juice.</a:t>
            </a:r>
          </a:p>
          <a:p>
            <a:r>
              <a:rPr lang="en-US" dirty="0" smtClean="0"/>
              <a:t>2. The message that Alex sent was hard to understand, and help was slow in arriving.</a:t>
            </a:r>
          </a:p>
          <a:p>
            <a:r>
              <a:rPr lang="en-US" dirty="0" smtClean="0"/>
              <a:t>3. The garden flourished, with sunflowers and hollyhocks towering above the marigolds, dahlias, and shorter flowers. </a:t>
            </a:r>
          </a:p>
          <a:p>
            <a:r>
              <a:rPr lang="en-US" dirty="0" smtClean="0"/>
              <a:t>4. At the end of the concert, audience members jumped to their feet; an enthusiastic applause broke out.</a:t>
            </a:r>
          </a:p>
          <a:p>
            <a:r>
              <a:rPr lang="en-US" dirty="0" smtClean="0"/>
              <a:t>5. As temperatures dropped close to freezing, many orange groves were threatened. </a:t>
            </a:r>
          </a:p>
          <a:p>
            <a:r>
              <a:rPr lang="en-US" dirty="0" smtClean="0"/>
              <a:t>6.  The guide who escorted our group spoke three languages, so we had no problems. </a:t>
            </a:r>
            <a:endParaRPr lang="en-US" dirty="0"/>
          </a:p>
        </p:txBody>
      </p:sp>
    </p:spTree>
    <p:extLst>
      <p:ext uri="{BB962C8B-B14F-4D97-AF65-F5344CB8AC3E}">
        <p14:creationId xmlns:p14="http://schemas.microsoft.com/office/powerpoint/2010/main" val="298474179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Sentences Practice</a:t>
            </a:r>
            <a:endParaRPr lang="en-US" dirty="0"/>
          </a:p>
        </p:txBody>
      </p:sp>
      <p:sp>
        <p:nvSpPr>
          <p:cNvPr id="3" name="Content Placeholder 2"/>
          <p:cNvSpPr>
            <a:spLocks noGrp="1"/>
          </p:cNvSpPr>
          <p:nvPr>
            <p:ph idx="1"/>
          </p:nvPr>
        </p:nvSpPr>
        <p:spPr/>
        <p:txBody>
          <a:bodyPr>
            <a:normAutofit/>
          </a:bodyPr>
          <a:lstStyle/>
          <a:p>
            <a:r>
              <a:rPr lang="en-US" sz="3600" dirty="0" smtClean="0"/>
              <a:t>Identify the type of sentence in numbers 1-10 on pages 57 &amp; 58</a:t>
            </a:r>
          </a:p>
          <a:p>
            <a:endParaRPr lang="en-US" sz="3600" dirty="0"/>
          </a:p>
          <a:p>
            <a:endParaRPr lang="en-US" sz="3600" dirty="0" smtClean="0"/>
          </a:p>
          <a:p>
            <a:r>
              <a:rPr lang="en-US" sz="3600" dirty="0" smtClean="0"/>
              <a:t>With extra time, work on WEEKLY WRITE or CORRECTIONS ON ETYMOLOGY QUIZZES for Friday</a:t>
            </a:r>
            <a:endParaRPr lang="en-US" sz="3600" dirty="0"/>
          </a:p>
        </p:txBody>
      </p:sp>
    </p:spTree>
    <p:extLst>
      <p:ext uri="{BB962C8B-B14F-4D97-AF65-F5344CB8AC3E}">
        <p14:creationId xmlns:p14="http://schemas.microsoft.com/office/powerpoint/2010/main" val="267228969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172" y="177261"/>
            <a:ext cx="8229600" cy="990600"/>
          </a:xfrm>
        </p:spPr>
        <p:txBody>
          <a:bodyPr/>
          <a:lstStyle/>
          <a:p>
            <a:r>
              <a:rPr lang="en-US" dirty="0" smtClean="0"/>
              <a:t>Bell Work Thursday</a:t>
            </a:r>
            <a:endParaRPr lang="en-US" dirty="0"/>
          </a:p>
        </p:txBody>
      </p:sp>
      <p:sp>
        <p:nvSpPr>
          <p:cNvPr id="3" name="Content Placeholder 2"/>
          <p:cNvSpPr>
            <a:spLocks noGrp="1"/>
          </p:cNvSpPr>
          <p:nvPr>
            <p:ph idx="1"/>
          </p:nvPr>
        </p:nvSpPr>
        <p:spPr>
          <a:xfrm>
            <a:off x="457200" y="1428786"/>
            <a:ext cx="8229600" cy="4876800"/>
          </a:xfrm>
        </p:spPr>
        <p:txBody>
          <a:bodyPr>
            <a:normAutofit/>
          </a:bodyPr>
          <a:lstStyle/>
          <a:p>
            <a:r>
              <a:rPr lang="en-US" sz="3600" dirty="0" smtClean="0"/>
              <a:t>Without using your study guides, write down the 10 vocabulary words you have this week. After you write down the 10 words for this week, challenge yourself or your neighbor in writing down as many words from previous lists as you can remember.</a:t>
            </a:r>
            <a:endParaRPr lang="en-US" sz="3600" dirty="0"/>
          </a:p>
        </p:txBody>
      </p:sp>
    </p:spTree>
    <p:extLst>
      <p:ext uri="{BB962C8B-B14F-4D97-AF65-F5344CB8AC3E}">
        <p14:creationId xmlns:p14="http://schemas.microsoft.com/office/powerpoint/2010/main" val="202930354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Work- Friday</a:t>
            </a:r>
            <a:endParaRPr lang="en-US" dirty="0"/>
          </a:p>
        </p:txBody>
      </p:sp>
      <p:sp>
        <p:nvSpPr>
          <p:cNvPr id="3" name="Content Placeholder 2"/>
          <p:cNvSpPr>
            <a:spLocks noGrp="1"/>
          </p:cNvSpPr>
          <p:nvPr>
            <p:ph idx="1"/>
          </p:nvPr>
        </p:nvSpPr>
        <p:spPr/>
        <p:txBody>
          <a:bodyPr/>
          <a:lstStyle/>
          <a:p>
            <a:r>
              <a:rPr lang="en-US" dirty="0" smtClean="0"/>
              <a:t>Make a list of words that begin with mono-</a:t>
            </a:r>
          </a:p>
          <a:p>
            <a:endParaRPr lang="en-US" dirty="0"/>
          </a:p>
          <a:p>
            <a:endParaRPr lang="en-US" dirty="0" smtClean="0"/>
          </a:p>
          <a:p>
            <a:r>
              <a:rPr lang="en-US" dirty="0" smtClean="0"/>
              <a:t>Make a list of words that begin with </a:t>
            </a:r>
            <a:r>
              <a:rPr lang="en-US" dirty="0" err="1" smtClean="0"/>
              <a:t>em</a:t>
            </a:r>
            <a:r>
              <a:rPr lang="en-US" dirty="0" smtClean="0"/>
              <a:t>-</a:t>
            </a:r>
          </a:p>
          <a:p>
            <a:endParaRPr lang="en-US" dirty="0"/>
          </a:p>
          <a:p>
            <a:endParaRPr lang="en-US" dirty="0" smtClean="0"/>
          </a:p>
          <a:p>
            <a:r>
              <a:rPr lang="en-US" dirty="0" smtClean="0"/>
              <a:t>Make a list of words that end in –sis</a:t>
            </a:r>
          </a:p>
          <a:p>
            <a:endParaRPr lang="en-US" dirty="0"/>
          </a:p>
          <a:p>
            <a:endParaRPr lang="en-US" dirty="0" smtClean="0"/>
          </a:p>
          <a:p>
            <a:r>
              <a:rPr lang="en-US" smtClean="0"/>
              <a:t>STUDY FOR YOUR ETYMOLOGY/ TYPES OF SENTENCE QUIZ!!!!!!</a:t>
            </a:r>
            <a:endParaRPr lang="en-US" dirty="0" smtClean="0"/>
          </a:p>
          <a:p>
            <a:endParaRPr lang="en-US" dirty="0"/>
          </a:p>
          <a:p>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279719809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4325</TotalTime>
  <Words>403</Words>
  <Application>Microsoft Macintosh PowerPoint</Application>
  <PresentationFormat>On-screen Show (4:3)</PresentationFormat>
  <Paragraphs>41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Clarity</vt:lpstr>
      <vt:lpstr>Bell Work- Monday #2</vt:lpstr>
      <vt:lpstr>Bell Work- Tuesday</vt:lpstr>
      <vt:lpstr>BELL WORK -Wednesday</vt:lpstr>
      <vt:lpstr>Types of Sentences Practice</vt:lpstr>
      <vt:lpstr>Bell Work Thursday</vt:lpstr>
      <vt:lpstr>Bell Work- Friday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 Work- Monday #2</dc:title>
  <dc:creator>Breann Fife</dc:creator>
  <cp:lastModifiedBy>Breann Fife</cp:lastModifiedBy>
  <cp:revision>17</cp:revision>
  <dcterms:created xsi:type="dcterms:W3CDTF">2014-09-22T12:38:50Z</dcterms:created>
  <dcterms:modified xsi:type="dcterms:W3CDTF">2014-09-25T12:43:59Z</dcterms:modified>
</cp:coreProperties>
</file>