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7" d="100"/>
          <a:sy n="47" d="100"/>
        </p:scale>
        <p:origin x="-26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8313C-56CF-784D-8CC2-7B89D7450494}" type="datetimeFigureOut">
              <a:rPr lang="en-US" smtClean="0"/>
              <a:t>1/22/15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0BF28-54CE-9640-8A68-993B15828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263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8313C-56CF-784D-8CC2-7B89D7450494}" type="datetimeFigureOut">
              <a:rPr lang="en-US" smtClean="0"/>
              <a:t>1/22/15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0BF28-54CE-9640-8A68-993B15828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770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8313C-56CF-784D-8CC2-7B89D7450494}" type="datetimeFigureOut">
              <a:rPr lang="en-US" smtClean="0"/>
              <a:t>1/22/15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0BF28-54CE-9640-8A68-993B15828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94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8313C-56CF-784D-8CC2-7B89D7450494}" type="datetimeFigureOut">
              <a:rPr lang="en-US" smtClean="0"/>
              <a:t>1/22/15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0BF28-54CE-9640-8A68-993B15828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237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8313C-56CF-784D-8CC2-7B89D7450494}" type="datetimeFigureOut">
              <a:rPr lang="en-US" smtClean="0"/>
              <a:t>1/22/15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0BF28-54CE-9640-8A68-993B15828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886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8313C-56CF-784D-8CC2-7B89D7450494}" type="datetimeFigureOut">
              <a:rPr lang="en-US" smtClean="0"/>
              <a:t>1/22/15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0BF28-54CE-9640-8A68-993B15828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445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8313C-56CF-784D-8CC2-7B89D7450494}" type="datetimeFigureOut">
              <a:rPr lang="en-US" smtClean="0"/>
              <a:t>1/22/15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0BF28-54CE-9640-8A68-993B15828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984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8313C-56CF-784D-8CC2-7B89D7450494}" type="datetimeFigureOut">
              <a:rPr lang="en-US" smtClean="0"/>
              <a:t>1/22/15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0BF28-54CE-9640-8A68-993B15828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486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8313C-56CF-784D-8CC2-7B89D7450494}" type="datetimeFigureOut">
              <a:rPr lang="en-US" smtClean="0"/>
              <a:t>1/22/15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0BF28-54CE-9640-8A68-993B15828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619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8313C-56CF-784D-8CC2-7B89D7450494}" type="datetimeFigureOut">
              <a:rPr lang="en-US" smtClean="0"/>
              <a:t>1/22/15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0BF28-54CE-9640-8A68-993B15828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840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8313C-56CF-784D-8CC2-7B89D7450494}" type="datetimeFigureOut">
              <a:rPr lang="en-US" smtClean="0"/>
              <a:t>1/22/15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0BF28-54CE-9640-8A68-993B15828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877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8313C-56CF-784D-8CC2-7B89D7450494}" type="datetimeFigureOut">
              <a:rPr lang="en-US" smtClean="0"/>
              <a:t>1/22/15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0BF28-54CE-9640-8A68-993B15828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715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es, ma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96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Breann Fife</dc:creator>
  <cp:lastModifiedBy>Breann Fife</cp:lastModifiedBy>
  <cp:revision>2</cp:revision>
  <dcterms:created xsi:type="dcterms:W3CDTF">2015-01-22T13:39:00Z</dcterms:created>
  <dcterms:modified xsi:type="dcterms:W3CDTF">2015-01-22T14:36:43Z</dcterms:modified>
</cp:coreProperties>
</file>